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75" r:id="rId1"/>
    <p:sldMasterId id="2147483687" r:id="rId2"/>
    <p:sldMasterId id="2147483697" r:id="rId3"/>
    <p:sldMasterId id="2147483700" r:id="rId4"/>
    <p:sldMasterId id="2147483703" r:id="rId5"/>
  </p:sldMasterIdLst>
  <p:notesMasterIdLst>
    <p:notesMasterId r:id="rId9"/>
  </p:notesMasterIdLst>
  <p:handoutMasterIdLst>
    <p:handoutMasterId r:id="rId10"/>
  </p:handoutMasterIdLst>
  <p:sldIdLst>
    <p:sldId id="256" r:id="rId6"/>
    <p:sldId id="320" r:id="rId7"/>
    <p:sldId id="261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0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lliam Fazioli" initials="WF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C2CB5D-56FE-4061-A910-5C2BE086AFC5}" v="2" dt="2022-02-10T19:47:13.1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>
      <p:cViewPr varScale="1">
        <p:scale>
          <a:sx n="27" d="100"/>
          <a:sy n="27" d="100"/>
        </p:scale>
        <p:origin x="2814" y="48"/>
      </p:cViewPr>
      <p:guideLst>
        <p:guide orient="horz" pos="2160"/>
        <p:guide pos="340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038146" cy="464204"/>
          </a:xfrm>
          <a:prstGeom prst="rect">
            <a:avLst/>
          </a:prstGeom>
        </p:spPr>
        <p:txBody>
          <a:bodyPr vert="horz" lIns="88111" tIns="44054" rIns="88111" bIns="4405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7" y="3"/>
            <a:ext cx="3038146" cy="464204"/>
          </a:xfrm>
          <a:prstGeom prst="rect">
            <a:avLst/>
          </a:prstGeom>
        </p:spPr>
        <p:txBody>
          <a:bodyPr vert="horz" lIns="88111" tIns="44054" rIns="88111" bIns="44054" rtlCol="0"/>
          <a:lstStyle>
            <a:lvl1pPr algn="r">
              <a:defRPr sz="1200"/>
            </a:lvl1pPr>
          </a:lstStyle>
          <a:p>
            <a:fld id="{A7E89742-E4C7-46B5-98DA-E74326556F06}" type="datetimeFigureOut">
              <a:rPr lang="en-US" smtClean="0"/>
              <a:pPr/>
              <a:t>2/14/2022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661"/>
            <a:ext cx="3038146" cy="464204"/>
          </a:xfrm>
          <a:prstGeom prst="rect">
            <a:avLst/>
          </a:prstGeom>
        </p:spPr>
        <p:txBody>
          <a:bodyPr vert="horz" lIns="88111" tIns="44054" rIns="88111" bIns="4405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7" y="8830661"/>
            <a:ext cx="3038146" cy="464204"/>
          </a:xfrm>
          <a:prstGeom prst="rect">
            <a:avLst/>
          </a:prstGeom>
        </p:spPr>
        <p:txBody>
          <a:bodyPr vert="horz" lIns="88111" tIns="44054" rIns="88111" bIns="44054" rtlCol="0" anchor="b"/>
          <a:lstStyle>
            <a:lvl1pPr algn="r">
              <a:defRPr sz="1200"/>
            </a:lvl1pPr>
          </a:lstStyle>
          <a:p>
            <a:fld id="{AF1EDD5A-5B9D-4F7B-9896-E930DFF5C1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872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7839" cy="464820"/>
          </a:xfrm>
          <a:prstGeom prst="rect">
            <a:avLst/>
          </a:prstGeom>
        </p:spPr>
        <p:txBody>
          <a:bodyPr vert="horz" lIns="93137" tIns="46568" rIns="93137" bIns="465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1" y="0"/>
            <a:ext cx="3037839" cy="464820"/>
          </a:xfrm>
          <a:prstGeom prst="rect">
            <a:avLst/>
          </a:prstGeom>
        </p:spPr>
        <p:txBody>
          <a:bodyPr vert="horz" lIns="93137" tIns="46568" rIns="93137" bIns="46568" rtlCol="0"/>
          <a:lstStyle>
            <a:lvl1pPr algn="r">
              <a:defRPr sz="1200"/>
            </a:lvl1pPr>
          </a:lstStyle>
          <a:p>
            <a:fld id="{1B241207-D09D-488C-AAB2-4D56C6B69439}" type="datetimeFigureOut">
              <a:rPr lang="en-US" smtClean="0"/>
              <a:pPr/>
              <a:t>2/14/2022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7" tIns="46568" rIns="93137" bIns="4656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3"/>
            <a:ext cx="5608320" cy="4183380"/>
          </a:xfrm>
          <a:prstGeom prst="rect">
            <a:avLst/>
          </a:prstGeom>
        </p:spPr>
        <p:txBody>
          <a:bodyPr vert="horz" lIns="93137" tIns="46568" rIns="93137" bIns="465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68"/>
            <a:ext cx="3037839" cy="464820"/>
          </a:xfrm>
          <a:prstGeom prst="rect">
            <a:avLst/>
          </a:prstGeom>
        </p:spPr>
        <p:txBody>
          <a:bodyPr vert="horz" lIns="93137" tIns="46568" rIns="93137" bIns="465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1" y="8829968"/>
            <a:ext cx="3037839" cy="464820"/>
          </a:xfrm>
          <a:prstGeom prst="rect">
            <a:avLst/>
          </a:prstGeom>
        </p:spPr>
        <p:txBody>
          <a:bodyPr vert="horz" lIns="93137" tIns="46568" rIns="93137" bIns="46568" rtlCol="0" anchor="b"/>
          <a:lstStyle>
            <a:lvl1pPr algn="r">
              <a:defRPr sz="1200"/>
            </a:lvl1pPr>
          </a:lstStyle>
          <a:p>
            <a:fld id="{F60118CC-56C9-45D7-BA48-74E9B85C59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824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b="1" dirty="0">
                <a:latin typeface="Garamond" pitchFamily="18" charset="0"/>
              </a:rPr>
              <a:t>Title of Presentation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502920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Contact Info Here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55"/>
            <a:ext cx="9144000" cy="2273808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/>
        </p:nvSpPr>
        <p:spPr>
          <a:xfrm>
            <a:off x="6934200" y="65013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74693" y="651457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2714214-5B62-4058-981E-7E34BE8EE6F6}" type="datetime1">
              <a:rPr lang="en-US" smtClean="0"/>
              <a:t>2/14/2022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107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77ECD-E24E-48DF-8853-3F638B0B2B45}" type="datetime1">
              <a:rPr lang="en-US" smtClean="0"/>
              <a:t>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D25-4282-44A7-ADAD-A7EB0F24F1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099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15637" y="1411941"/>
            <a:ext cx="8312727" cy="4437529"/>
          </a:xfrm>
          <a:prstGeom prst="rect">
            <a:avLst/>
          </a:prstGeom>
        </p:spPr>
        <p:txBody>
          <a:bodyPr lIns="82041" tIns="41021" rIns="82041" bIns="41021"/>
          <a:lstStyle>
            <a:lvl1pPr marL="205146" indent="-205146">
              <a:spcBef>
                <a:spcPts val="538"/>
              </a:spcBef>
              <a:spcAft>
                <a:spcPts val="538"/>
              </a:spcAft>
              <a:buClr>
                <a:srgbClr val="002B4F"/>
              </a:buClr>
              <a:buFont typeface="+mj-lt"/>
              <a:buAutoNum type="arabicPeriod"/>
              <a:defRPr sz="1100">
                <a:latin typeface="Arial" pitchFamily="34" charset="0"/>
                <a:cs typeface="Arial" pitchFamily="34" charset="0"/>
              </a:defRPr>
            </a:lvl1pPr>
            <a:lvl2pPr marL="410291" indent="-205146">
              <a:spcBef>
                <a:spcPts val="269"/>
              </a:spcBef>
              <a:spcAft>
                <a:spcPts val="269"/>
              </a:spcAft>
              <a:buClr>
                <a:srgbClr val="002B4F"/>
              </a:buClr>
              <a:buFont typeface="+mj-lt"/>
              <a:buAutoNum type="alphaUcPeriod"/>
              <a:defRPr sz="1100">
                <a:latin typeface="Arial" pitchFamily="34" charset="0"/>
                <a:cs typeface="Arial" pitchFamily="34" charset="0"/>
              </a:defRPr>
            </a:lvl2pPr>
            <a:lvl3pPr marL="615437" indent="-205146">
              <a:spcBef>
                <a:spcPts val="269"/>
              </a:spcBef>
              <a:spcAft>
                <a:spcPts val="269"/>
              </a:spcAft>
              <a:buClr>
                <a:srgbClr val="002B4F"/>
              </a:buClr>
              <a:buFont typeface="+mj-lt"/>
              <a:buAutoNum type="romanLcPeriod"/>
              <a:defRPr sz="1100">
                <a:latin typeface="Arial" pitchFamily="34" charset="0"/>
                <a:cs typeface="Arial" pitchFamily="34" charset="0"/>
              </a:defRPr>
            </a:lvl3pPr>
            <a:lvl4pPr>
              <a:buFont typeface="Wingdings" pitchFamily="2" charset="2"/>
              <a:buChar char="§"/>
              <a:defRPr sz="1100">
                <a:latin typeface="Arial" pitchFamily="34" charset="0"/>
                <a:cs typeface="Arial" pitchFamily="34" charset="0"/>
              </a:defRPr>
            </a:lvl4pPr>
            <a:lvl5pPr>
              <a:buFont typeface="Wingdings" pitchFamily="2" charset="2"/>
              <a:buChar char="§"/>
              <a:defRPr sz="11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92546" y="570100"/>
            <a:ext cx="8312727" cy="298356"/>
          </a:xfrm>
          <a:prstGeom prst="rect">
            <a:avLst/>
          </a:prstGeom>
        </p:spPr>
        <p:txBody>
          <a:bodyPr lIns="82058" tIns="41029" rIns="82058" bIns="41029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7210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b="1" dirty="0">
                <a:latin typeface="Garamond" pitchFamily="18" charset="0"/>
              </a:rPr>
              <a:t>Title of Presentation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502920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Contact Info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55"/>
            <a:ext cx="9144000" cy="2273808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934200" y="65013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74693" y="651457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125CB25-1375-452B-8D48-2BE06148B4C4}" type="datetime1">
              <a:rPr lang="en-US" smtClean="0"/>
              <a:t>2/14/2022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822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470693"/>
            <a:ext cx="822960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 dirty="0"/>
              <a:t>Title of Presentation Here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502920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Contact Info Here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9976" y="651457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652736C-C3CD-4CF2-BDAB-F0D0CF659BDD}" type="datetime1">
              <a:rPr lang="en-US" smtClean="0"/>
              <a:t>2/14/2022</a:t>
            </a:fld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9144000" cy="1435100"/>
          </a:xfrm>
          <a:prstGeom prst="rect">
            <a:avLst/>
          </a:prstGeom>
          <a:solidFill>
            <a:srgbClr val="031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316147"/>
            <a:ext cx="822960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 dirty="0"/>
              <a:t>Title of Presentation Here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9976" y="651457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61920F5-8D35-45E0-B1C8-4D13E7722C5C}" type="datetime1">
              <a:rPr lang="en-US" smtClean="0"/>
              <a:t>2/14/2022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018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ZZ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312334"/>
            <a:ext cx="8882742" cy="5015896"/>
          </a:xfrm>
        </p:spPr>
        <p:txBody>
          <a:bodyPr>
            <a:normAutofit/>
          </a:bodyPr>
          <a:lstStyle>
            <a:lvl1pPr>
              <a:buClr>
                <a:srgbClr val="FF4501"/>
              </a:buCl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9" y="-76200"/>
            <a:ext cx="8882742" cy="114300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50134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46E8BEF-84F8-4DAE-A40D-50CC264AEF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768" y="651457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A06C14F-8E4B-431E-A797-86DAB0CA0DDB}" type="datetime1">
              <a:rPr lang="en-US" smtClean="0"/>
              <a:t>2/14/2022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518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50134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46E8BEF-84F8-4DAE-A40D-50CC264AEF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768" y="651457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DC1A7B4-6637-4A30-8171-5F6AEEC38CD8}" type="datetime1">
              <a:rPr lang="en-US" smtClean="0"/>
              <a:t>2/14/2022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0629" y="-76200"/>
            <a:ext cx="8882742" cy="114300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76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0629" y="1262744"/>
            <a:ext cx="4389120" cy="5080000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4251" y="1262744"/>
            <a:ext cx="4389120" cy="5080000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6934200" y="65013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6E8BEF-84F8-4DAE-A40D-50CC264AEF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9" y="651457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5B2E7B9-32B5-49D4-BFFA-0F4CA44B1356}" type="datetime1">
              <a:rPr lang="en-US" smtClean="0"/>
              <a:t>2/14/2022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30629" y="-76200"/>
            <a:ext cx="8882742" cy="114300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6931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6934200" y="65013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6E8BEF-84F8-4DAE-A40D-50CC264AEF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9" y="651457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18475E4-CD47-4CBC-8ABB-BEE8F3AC31E6}" type="datetime1">
              <a:rPr lang="en-US" smtClean="0"/>
              <a:t>2/14/2022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30629" y="-76200"/>
            <a:ext cx="8882742" cy="114300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130629" y="1262744"/>
            <a:ext cx="4389120" cy="5080000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4624251" y="1262744"/>
            <a:ext cx="4389120" cy="2468880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11"/>
          </p:nvPr>
        </p:nvSpPr>
        <p:spPr>
          <a:xfrm>
            <a:off x="4624251" y="3873864"/>
            <a:ext cx="4389120" cy="2468880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4647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6934200" y="65013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6E8BEF-84F8-4DAE-A40D-50CC264AEF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9" y="651457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70B415E-3747-4387-8A95-DBA14C794EA3}" type="datetime1">
              <a:rPr lang="en-US" smtClean="0"/>
              <a:t>2/14/2022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30629" y="-76200"/>
            <a:ext cx="8882742" cy="114300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130629" y="1244600"/>
            <a:ext cx="8882742" cy="1251857"/>
          </a:xfrm>
        </p:spPr>
        <p:txBody>
          <a:bodyPr>
            <a:normAutofit/>
          </a:bodyPr>
          <a:lstStyle>
            <a:lvl1pPr>
              <a:buClr>
                <a:srgbClr val="FF4501"/>
              </a:buCl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130629" y="2641600"/>
            <a:ext cx="4389120" cy="3701144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4624251" y="2641600"/>
            <a:ext cx="4389120" cy="3701144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436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5910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38893"/>
            <a:ext cx="822960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 dirty="0"/>
              <a:t>Title of Presentation Here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502920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Contact Info Here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9976" y="651457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5B33638-EB71-4394-BEBE-EC4CA2BA6764}" type="datetime1">
              <a:rPr lang="en-US" smtClean="0"/>
              <a:t>2/14/2022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0346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39700" y="6514570"/>
            <a:ext cx="21336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2CCF4F6-D631-45FE-9F20-7B06BA7022FF}" type="datetime1">
              <a:rPr lang="en-US" smtClean="0"/>
              <a:t>2/14/2022</a:t>
            </a:fld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900335" y="6521455"/>
            <a:ext cx="21336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46E8BEF-84F8-4DAE-A40D-50CC264AEF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139700" y="274638"/>
            <a:ext cx="7937500" cy="585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32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14133" y="663182"/>
            <a:ext cx="5715000" cy="1876818"/>
          </a:xfrm>
          <a:prstGeom prst="rect">
            <a:avLst/>
          </a:prstGeom>
        </p:spPr>
        <p:txBody>
          <a:bodyPr anchor="t"/>
          <a:lstStyle>
            <a:lvl1pPr algn="r">
              <a:defRPr sz="4000" b="1" cap="none" baseline="0"/>
            </a:lvl1pPr>
          </a:lstStyle>
          <a:p>
            <a:r>
              <a:rPr lang="en-US" b="1" dirty="0">
                <a:latin typeface="Garamond" pitchFamily="18" charset="0"/>
              </a:rPr>
              <a:t>Title of </a:t>
            </a:r>
            <a:br>
              <a:rPr lang="en-US" b="1" dirty="0">
                <a:latin typeface="Garamond" pitchFamily="18" charset="0"/>
              </a:rPr>
            </a:br>
            <a:r>
              <a:rPr lang="en-US" b="1" dirty="0">
                <a:latin typeface="Garamond" pitchFamily="18" charset="0"/>
              </a:rPr>
              <a:t>Presentation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2733" y="2802466"/>
            <a:ext cx="5472113" cy="427567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Contact Info Here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894699" y="651457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47519BB-3033-4BEE-8492-587A1F009384}" type="datetime1">
              <a:rPr lang="en-US" smtClean="0"/>
              <a:t>2/14/2022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4456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14133" y="3084981"/>
            <a:ext cx="5715000" cy="707886"/>
          </a:xfrm>
          <a:prstGeom prst="rect">
            <a:avLst/>
          </a:prstGeom>
        </p:spPr>
        <p:txBody>
          <a:bodyPr anchor="t">
            <a:spAutoFit/>
          </a:bodyPr>
          <a:lstStyle>
            <a:lvl1pPr algn="r">
              <a:defRPr sz="4000" b="1" cap="none" baseline="0"/>
            </a:lvl1pPr>
          </a:lstStyle>
          <a:p>
            <a:r>
              <a:rPr lang="en-US" b="1" dirty="0">
                <a:latin typeface="Garamond" pitchFamily="18" charset="0"/>
              </a:rPr>
              <a:t>Divider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894699" y="651457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1AB47C3-6EE8-47F8-A6E7-8EFF35C498FD}" type="datetime1">
              <a:rPr lang="en-US" smtClean="0"/>
              <a:t>2/14/2022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2873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14133" y="663182"/>
            <a:ext cx="5715000" cy="1876818"/>
          </a:xfrm>
          <a:prstGeom prst="rect">
            <a:avLst/>
          </a:prstGeom>
        </p:spPr>
        <p:txBody>
          <a:bodyPr anchor="t"/>
          <a:lstStyle>
            <a:lvl1pPr algn="r">
              <a:defRPr sz="4000" b="1" cap="none" baseline="0"/>
            </a:lvl1pPr>
          </a:lstStyle>
          <a:p>
            <a:r>
              <a:rPr lang="en-US" b="1" dirty="0">
                <a:latin typeface="Garamond" pitchFamily="18" charset="0"/>
              </a:rPr>
              <a:t>Title of </a:t>
            </a:r>
            <a:br>
              <a:rPr lang="en-US" b="1" dirty="0">
                <a:latin typeface="Garamond" pitchFamily="18" charset="0"/>
              </a:rPr>
            </a:br>
            <a:r>
              <a:rPr lang="en-US" b="1" dirty="0">
                <a:latin typeface="Garamond" pitchFamily="18" charset="0"/>
              </a:rPr>
              <a:t>Presentation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2733" y="2802466"/>
            <a:ext cx="5472113" cy="427567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Contact Info Here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894699" y="651457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7D348A1-BF8C-4E48-956A-D58899121695}" type="datetime1">
              <a:rPr lang="en-US" smtClean="0"/>
              <a:t>2/14/2022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746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14133" y="3084981"/>
            <a:ext cx="5715000" cy="707886"/>
          </a:xfrm>
          <a:prstGeom prst="rect">
            <a:avLst/>
          </a:prstGeom>
        </p:spPr>
        <p:txBody>
          <a:bodyPr anchor="t">
            <a:spAutoFit/>
          </a:bodyPr>
          <a:lstStyle>
            <a:lvl1pPr algn="r">
              <a:defRPr sz="4000" b="1" cap="none" baseline="0"/>
            </a:lvl1pPr>
          </a:lstStyle>
          <a:p>
            <a:r>
              <a:rPr lang="en-US" b="1" dirty="0">
                <a:latin typeface="Garamond" pitchFamily="18" charset="0"/>
              </a:rPr>
              <a:t>Divider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894699" y="651457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9B188E9-104D-4DF0-A1CF-AA53377ED13F}" type="datetime1">
              <a:rPr lang="en-US" smtClean="0"/>
              <a:t>2/14/2022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7036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470693"/>
            <a:ext cx="822960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 dirty="0"/>
              <a:t>Title of Presentation Here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502920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Contact Info Here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9976" y="651457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E35EAF4-BA71-4116-BD8C-97219DCD6438}" type="datetime1">
              <a:rPr lang="en-US" smtClean="0"/>
              <a:t>2/14/2022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435100"/>
          </a:xfrm>
          <a:prstGeom prst="rect">
            <a:avLst/>
          </a:prstGeom>
          <a:solidFill>
            <a:srgbClr val="031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3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316147"/>
            <a:ext cx="822960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 dirty="0"/>
              <a:t>Title of Presentation Here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9976" y="651457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EF5FF93-F94E-4DE9-8189-4E7855BE0570}" type="datetime1">
              <a:rPr lang="en-US" smtClean="0"/>
              <a:t>2/14/2022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0181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ZZ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312334"/>
            <a:ext cx="8882742" cy="5015896"/>
          </a:xfrm>
        </p:spPr>
        <p:txBody>
          <a:bodyPr>
            <a:normAutofit/>
          </a:bodyPr>
          <a:lstStyle>
            <a:lvl1pPr>
              <a:buClr>
                <a:srgbClr val="FF4501"/>
              </a:buCl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9" y="-76200"/>
            <a:ext cx="8882742" cy="1143000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2060"/>
                </a:solidFill>
                <a:latin typeface="Garamon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50134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7791D25-4282-44A7-ADAD-A7EB0F24F1A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768" y="651457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539E1DF-4D8E-4A35-9069-0F6E968E77E0}" type="datetime1">
              <a:rPr lang="en-US" smtClean="0"/>
              <a:t>2/14/2022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99" y="26323"/>
            <a:ext cx="641465" cy="64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25185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,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50134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7791D25-4282-44A7-ADAD-A7EB0F24F1A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768" y="651457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A2F1489-4DBE-4D3E-A1B1-774CD6F7637B}" type="datetime1">
              <a:rPr lang="en-US" smtClean="0"/>
              <a:t>2/14/2022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0629" y="-76200"/>
            <a:ext cx="8882742" cy="1143000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2060"/>
                </a:solidFill>
                <a:latin typeface="Garamon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762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0629" y="1262744"/>
            <a:ext cx="4389120" cy="5080000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4251" y="1262744"/>
            <a:ext cx="4389120" cy="5080000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6934200" y="65013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6E8BEF-84F8-4DAE-A40D-50CC264AEF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9" y="651457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8F1D404-FF83-4358-9180-89D983756B3D}" type="datetime1">
              <a:rPr lang="en-US" smtClean="0"/>
              <a:t>2/14/2022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30629" y="-76200"/>
            <a:ext cx="8882742" cy="1143000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2060"/>
                </a:solidFill>
                <a:latin typeface="Garamon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693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5910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316147"/>
            <a:ext cx="822960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 dirty="0"/>
              <a:t>Title of Presentation Here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9976" y="651457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8EC68EB-CF55-4544-B5F0-63F96406C1B6}" type="datetime1">
              <a:rPr lang="en-US" smtClean="0"/>
              <a:t>2/14/2022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6261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 txBox="1">
            <a:spLocks/>
          </p:cNvSpPr>
          <p:nvPr/>
        </p:nvSpPr>
        <p:spPr>
          <a:xfrm>
            <a:off x="6934200" y="65013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6E8BEF-84F8-4DAE-A40D-50CC264AEF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9" y="651457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169AE05-7436-4A8C-86E0-68DF31E3A47A}" type="datetime1">
              <a:rPr lang="en-US" smtClean="0"/>
              <a:t>2/14/2022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30629" y="-76200"/>
            <a:ext cx="8882742" cy="1143000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2060"/>
                </a:solidFill>
                <a:latin typeface="Garamon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130629" y="1262744"/>
            <a:ext cx="4389120" cy="5080000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4624251" y="1262744"/>
            <a:ext cx="4389120" cy="2468880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11"/>
          </p:nvPr>
        </p:nvSpPr>
        <p:spPr>
          <a:xfrm>
            <a:off x="4624251" y="3873864"/>
            <a:ext cx="4389120" cy="2468880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4647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24456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A7011-0985-4FAE-890E-C10A8047A4E6}" type="datetime1">
              <a:rPr lang="en-US" smtClean="0"/>
              <a:t>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D25-4282-44A7-ADAD-A7EB0F24F1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099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ZZ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312334"/>
            <a:ext cx="8882742" cy="5015896"/>
          </a:xfrm>
        </p:spPr>
        <p:txBody>
          <a:bodyPr>
            <a:normAutofit/>
          </a:bodyPr>
          <a:lstStyle>
            <a:lvl1pPr>
              <a:buClr>
                <a:srgbClr val="FF4501"/>
              </a:buCl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9" y="-76200"/>
            <a:ext cx="8882742" cy="114300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50134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7791D25-4282-44A7-ADAD-A7EB0F24F1A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768" y="651457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2B31B11-0FF9-4F1B-A06A-749A86BC1D67}" type="datetime1">
              <a:rPr lang="en-US" smtClean="0"/>
              <a:t>2/14/2022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303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,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50134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7791D25-4282-44A7-ADAD-A7EB0F24F1A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768" y="651457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DE30AD2-8D54-445B-94F1-2627FCF05CCD}" type="datetime1">
              <a:rPr lang="en-US" smtClean="0"/>
              <a:t>2/14/2022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0629" y="-76200"/>
            <a:ext cx="8882742" cy="114300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682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 txBox="1">
            <a:spLocks/>
          </p:cNvSpPr>
          <p:nvPr/>
        </p:nvSpPr>
        <p:spPr>
          <a:xfrm>
            <a:off x="6934200" y="65013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6E8BEF-84F8-4DAE-A40D-50CC264AEF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9" y="651457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DAB28B9-63A4-476D-B91E-BFF12F10B5BE}" type="datetime1">
              <a:rPr lang="en-US" smtClean="0"/>
              <a:t>2/14/2022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30629" y="-76200"/>
            <a:ext cx="8882742" cy="114300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130629" y="1262744"/>
            <a:ext cx="4389120" cy="5080000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4624251" y="1262744"/>
            <a:ext cx="4389120" cy="2468880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11"/>
          </p:nvPr>
        </p:nvSpPr>
        <p:spPr>
          <a:xfrm>
            <a:off x="4624251" y="3873864"/>
            <a:ext cx="4389120" cy="2468880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149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hree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 txBox="1">
            <a:spLocks/>
          </p:cNvSpPr>
          <p:nvPr/>
        </p:nvSpPr>
        <p:spPr>
          <a:xfrm>
            <a:off x="6934200" y="65013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6E8BEF-84F8-4DAE-A40D-50CC264AEF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9" y="651457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12F76B2-497B-4D24-A7A3-1B6D9D3EF31B}" type="datetime1">
              <a:rPr lang="en-US" smtClean="0"/>
              <a:t>2/14/2022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30629" y="-76200"/>
            <a:ext cx="8882742" cy="114300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130629" y="1244600"/>
            <a:ext cx="8882742" cy="1251857"/>
          </a:xfrm>
        </p:spPr>
        <p:txBody>
          <a:bodyPr>
            <a:normAutofit/>
          </a:bodyPr>
          <a:lstStyle>
            <a:lvl1pPr>
              <a:buClr>
                <a:srgbClr val="FF4501"/>
              </a:buCl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130629" y="2641600"/>
            <a:ext cx="4389120" cy="3701144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4624251" y="2641600"/>
            <a:ext cx="4389120" cy="3701144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221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" y="6514570"/>
            <a:ext cx="21336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45277AB-B121-4639-9245-1222EC7C1D23}" type="datetime1">
              <a:rPr lang="en-US" smtClean="0"/>
              <a:t>2/14/2022</a:t>
            </a:fld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900335" y="6521455"/>
            <a:ext cx="21336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7791D25-4282-44A7-ADAD-A7EB0F24F1A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937500" cy="585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idx="1"/>
          </p:nvPr>
        </p:nvSpPr>
        <p:spPr>
          <a:xfrm>
            <a:off x="990600" y="1079500"/>
            <a:ext cx="7937500" cy="5321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rgbClr val="FF4501"/>
              </a:buClr>
              <a:buFont typeface="Arial" pitchFamily="34" charset="0"/>
              <a:buChar char="•"/>
            </a:pPr>
            <a:r>
              <a:rPr lang="en-US"/>
              <a:t>Click to edit Master text styles</a:t>
            </a:r>
          </a:p>
          <a:p>
            <a:pPr marL="342900" lvl="1" indent="-342900" algn="l" defTabSz="914400" rtl="0" eaLnBrk="1" latinLnBrk="0" hangingPunct="1">
              <a:spcBef>
                <a:spcPct val="20000"/>
              </a:spcBef>
              <a:buClr>
                <a:srgbClr val="FF4501"/>
              </a:buClr>
              <a:buFont typeface="Arial" pitchFamily="34" charset="0"/>
              <a:buChar char="•"/>
            </a:pPr>
            <a:r>
              <a:rPr lang="en-US"/>
              <a:t>Second level</a:t>
            </a:r>
          </a:p>
          <a:p>
            <a:pPr marL="342900" lvl="2" indent="-342900" algn="l" defTabSz="914400" rtl="0" eaLnBrk="1" latinLnBrk="0" hangingPunct="1">
              <a:spcBef>
                <a:spcPct val="20000"/>
              </a:spcBef>
              <a:buClr>
                <a:srgbClr val="FF4501"/>
              </a:buClr>
              <a:buFont typeface="Arial" pitchFamily="34" charset="0"/>
              <a:buChar char="•"/>
            </a:pPr>
            <a:r>
              <a:rPr lang="en-US"/>
              <a:t>Third level</a:t>
            </a:r>
          </a:p>
          <a:p>
            <a:pPr marL="342900" lvl="3" indent="-342900" algn="l" defTabSz="914400" rtl="0" eaLnBrk="1" latinLnBrk="0" hangingPunct="1">
              <a:spcBef>
                <a:spcPct val="20000"/>
              </a:spcBef>
              <a:buClr>
                <a:srgbClr val="FF4501"/>
              </a:buClr>
              <a:buFont typeface="Arial" pitchFamily="34" charset="0"/>
              <a:buChar char="•"/>
            </a:pPr>
            <a:r>
              <a:rPr lang="en-US"/>
              <a:t>Fourth level</a:t>
            </a:r>
          </a:p>
          <a:p>
            <a:pPr marL="342900" lvl="4" indent="-342900" algn="l" defTabSz="914400" rtl="0" eaLnBrk="1" latinLnBrk="0" hangingPunct="1">
              <a:spcBef>
                <a:spcPct val="20000"/>
              </a:spcBef>
              <a:buClr>
                <a:srgbClr val="FF4501"/>
              </a:buClr>
              <a:buFont typeface="Arial" pitchFamily="34" charset="0"/>
              <a:buChar char="•"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339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,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" y="6514570"/>
            <a:ext cx="21336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C0CD5B1-1DA3-482A-9A8A-38C43EA391AB}" type="datetime1">
              <a:rPr lang="en-US" smtClean="0"/>
              <a:t>2/14/2022</a:t>
            </a:fld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900335" y="6521455"/>
            <a:ext cx="21336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7791D25-4282-44A7-ADAD-A7EB0F24F1A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937500" cy="585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856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553200"/>
            <a:ext cx="9143999" cy="45719"/>
          </a:xfrm>
          <a:prstGeom prst="rect">
            <a:avLst/>
          </a:prstGeom>
          <a:solidFill>
            <a:srgbClr val="FF82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700" y="-68580"/>
            <a:ext cx="88696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700" y="1409382"/>
            <a:ext cx="8869680" cy="4978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rgbClr val="FF4501"/>
              </a:buClr>
              <a:buFont typeface="Arial" pitchFamily="34" charset="0"/>
              <a:buChar char="•"/>
            </a:pPr>
            <a:r>
              <a:rPr lang="en-US"/>
              <a:t>Click to edit Master text styles</a:t>
            </a:r>
          </a:p>
          <a:p>
            <a:pPr marL="342900" lvl="1" indent="-342900" algn="l" defTabSz="914400" rtl="0" eaLnBrk="1" latinLnBrk="0" hangingPunct="1">
              <a:spcBef>
                <a:spcPct val="20000"/>
              </a:spcBef>
              <a:buClr>
                <a:srgbClr val="FF4501"/>
              </a:buClr>
              <a:buFont typeface="Arial" pitchFamily="34" charset="0"/>
              <a:buChar char="•"/>
            </a:pPr>
            <a:r>
              <a:rPr lang="en-US"/>
              <a:t>Second level</a:t>
            </a:r>
          </a:p>
          <a:p>
            <a:pPr marL="342900" lvl="2" indent="-342900" algn="l" defTabSz="914400" rtl="0" eaLnBrk="1" latinLnBrk="0" hangingPunct="1">
              <a:spcBef>
                <a:spcPct val="20000"/>
              </a:spcBef>
              <a:buClr>
                <a:srgbClr val="FF4501"/>
              </a:buClr>
              <a:buFont typeface="Arial" pitchFamily="34" charset="0"/>
              <a:buChar char="•"/>
            </a:pPr>
            <a:r>
              <a:rPr lang="en-US"/>
              <a:t>Third level</a:t>
            </a:r>
          </a:p>
          <a:p>
            <a:pPr marL="342900" lvl="3" indent="-342900" algn="l" defTabSz="914400" rtl="0" eaLnBrk="1" latinLnBrk="0" hangingPunct="1">
              <a:spcBef>
                <a:spcPct val="20000"/>
              </a:spcBef>
              <a:buClr>
                <a:srgbClr val="FF4501"/>
              </a:buClr>
              <a:buFont typeface="Arial" pitchFamily="34" charset="0"/>
              <a:buChar char="•"/>
            </a:pPr>
            <a:r>
              <a:rPr lang="en-US"/>
              <a:t>Fourth level</a:t>
            </a:r>
          </a:p>
          <a:p>
            <a:pPr marL="342900" lvl="4" indent="-342900" algn="l" defTabSz="914400" rtl="0" eaLnBrk="1" latinLnBrk="0" hangingPunct="1">
              <a:spcBef>
                <a:spcPct val="20000"/>
              </a:spcBef>
              <a:buClr>
                <a:srgbClr val="FF4501"/>
              </a:buClr>
              <a:buFont typeface="Arial" pitchFamily="34" charset="0"/>
              <a:buChar char="•"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69976" y="6514570"/>
            <a:ext cx="21336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1745F1C-FCA5-4955-BA48-AAF8042ABE73}" type="datetime1">
              <a:rPr lang="en-US" smtClean="0"/>
              <a:t>2/14/2022</a:t>
            </a:fld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501342"/>
            <a:ext cx="21336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7791D25-4282-44A7-ADAD-A7EB0F24F1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30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Garamond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4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003300"/>
          </a:xfrm>
          <a:prstGeom prst="rect">
            <a:avLst/>
          </a:prstGeom>
          <a:solidFill>
            <a:srgbClr val="0316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700" y="-68580"/>
            <a:ext cx="88696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700" y="1409382"/>
            <a:ext cx="8869680" cy="4978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rgbClr val="FF4501"/>
              </a:buClr>
              <a:buFont typeface="Arial" pitchFamily="34" charset="0"/>
              <a:buChar char="•"/>
            </a:pPr>
            <a:r>
              <a:rPr lang="en-US"/>
              <a:t>Click to edit Master text styles</a:t>
            </a:r>
          </a:p>
          <a:p>
            <a:pPr marL="342900" lvl="1" indent="-342900" algn="l" defTabSz="914400" rtl="0" eaLnBrk="1" latinLnBrk="0" hangingPunct="1">
              <a:spcBef>
                <a:spcPct val="20000"/>
              </a:spcBef>
              <a:buClr>
                <a:srgbClr val="FF4501"/>
              </a:buClr>
              <a:buFont typeface="Arial" pitchFamily="34" charset="0"/>
              <a:buChar char="•"/>
            </a:pPr>
            <a:r>
              <a:rPr lang="en-US"/>
              <a:t>Second level</a:t>
            </a:r>
          </a:p>
          <a:p>
            <a:pPr marL="342900" lvl="2" indent="-342900" algn="l" defTabSz="914400" rtl="0" eaLnBrk="1" latinLnBrk="0" hangingPunct="1">
              <a:spcBef>
                <a:spcPct val="20000"/>
              </a:spcBef>
              <a:buClr>
                <a:srgbClr val="FF4501"/>
              </a:buClr>
              <a:buFont typeface="Arial" pitchFamily="34" charset="0"/>
              <a:buChar char="•"/>
            </a:pPr>
            <a:r>
              <a:rPr lang="en-US"/>
              <a:t>Third level</a:t>
            </a:r>
          </a:p>
          <a:p>
            <a:pPr marL="342900" lvl="3" indent="-342900" algn="l" defTabSz="914400" rtl="0" eaLnBrk="1" latinLnBrk="0" hangingPunct="1">
              <a:spcBef>
                <a:spcPct val="20000"/>
              </a:spcBef>
              <a:buClr>
                <a:srgbClr val="FF4501"/>
              </a:buClr>
              <a:buFont typeface="Arial" pitchFamily="34" charset="0"/>
              <a:buChar char="•"/>
            </a:pPr>
            <a:r>
              <a:rPr lang="en-US"/>
              <a:t>Fourth level</a:t>
            </a:r>
          </a:p>
          <a:p>
            <a:pPr marL="342900" lvl="4" indent="-342900" algn="l" defTabSz="914400" rtl="0" eaLnBrk="1" latinLnBrk="0" hangingPunct="1">
              <a:spcBef>
                <a:spcPct val="20000"/>
              </a:spcBef>
              <a:buClr>
                <a:srgbClr val="FF4501"/>
              </a:buClr>
              <a:buFont typeface="Arial" pitchFamily="34" charset="0"/>
              <a:buChar char="•"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69976" y="6514570"/>
            <a:ext cx="21336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7024219-B59A-4A35-9F46-0DF11ED3E187}" type="datetime1">
              <a:rPr lang="en-US" smtClean="0"/>
              <a:t>2/14/2022</a:t>
            </a:fld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501342"/>
            <a:ext cx="21336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46E8BEF-84F8-4DAE-A40D-50CC264AEF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6553200"/>
            <a:ext cx="9143999" cy="45719"/>
          </a:xfrm>
          <a:prstGeom prst="rect">
            <a:avLst/>
          </a:prstGeom>
          <a:solidFill>
            <a:srgbClr val="FF82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447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Garamond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4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47088" cy="6858000"/>
          </a:xfrm>
          <a:prstGeom prst="rect">
            <a:avLst/>
          </a:prstGeom>
        </p:spPr>
      </p:pic>
      <p:sp>
        <p:nvSpPr>
          <p:cNvPr id="16" name="Title Placeholder 15"/>
          <p:cNvSpPr>
            <a:spLocks noGrp="1"/>
          </p:cNvSpPr>
          <p:nvPr>
            <p:ph type="title"/>
          </p:nvPr>
        </p:nvSpPr>
        <p:spPr>
          <a:xfrm>
            <a:off x="1955800" y="274638"/>
            <a:ext cx="7061200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idx="1"/>
          </p:nvPr>
        </p:nvSpPr>
        <p:spPr>
          <a:xfrm>
            <a:off x="1955800" y="1066800"/>
            <a:ext cx="7061200" cy="528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rgbClr val="FF4501"/>
              </a:buClr>
              <a:buFont typeface="Arial" pitchFamily="34" charset="0"/>
              <a:buChar char="•"/>
            </a:pPr>
            <a:r>
              <a:rPr lang="en-US"/>
              <a:t>Click to edit Master text styles</a:t>
            </a:r>
          </a:p>
          <a:p>
            <a:pPr marL="342900" lvl="1" indent="-342900" algn="l" defTabSz="914400" rtl="0" eaLnBrk="1" latinLnBrk="0" hangingPunct="1">
              <a:spcBef>
                <a:spcPct val="20000"/>
              </a:spcBef>
              <a:buClr>
                <a:srgbClr val="FF4501"/>
              </a:buClr>
              <a:buFont typeface="Arial" pitchFamily="34" charset="0"/>
              <a:buChar char="•"/>
            </a:pPr>
            <a:r>
              <a:rPr lang="en-US"/>
              <a:t>Second level</a:t>
            </a:r>
          </a:p>
          <a:p>
            <a:pPr marL="342900" lvl="2" indent="-342900" algn="l" defTabSz="914400" rtl="0" eaLnBrk="1" latinLnBrk="0" hangingPunct="1">
              <a:spcBef>
                <a:spcPct val="20000"/>
              </a:spcBef>
              <a:buClr>
                <a:srgbClr val="FF4501"/>
              </a:buClr>
              <a:buFont typeface="Arial" pitchFamily="34" charset="0"/>
              <a:buChar char="•"/>
            </a:pPr>
            <a:r>
              <a:rPr lang="en-US"/>
              <a:t>Third level</a:t>
            </a:r>
          </a:p>
          <a:p>
            <a:pPr marL="342900" lvl="3" indent="-342900" algn="l" defTabSz="914400" rtl="0" eaLnBrk="1" latinLnBrk="0" hangingPunct="1">
              <a:spcBef>
                <a:spcPct val="20000"/>
              </a:spcBef>
              <a:buClr>
                <a:srgbClr val="FF4501"/>
              </a:buClr>
              <a:buFont typeface="Arial" pitchFamily="34" charset="0"/>
              <a:buChar char="•"/>
            </a:pPr>
            <a:r>
              <a:rPr lang="en-US"/>
              <a:t>Fourth level</a:t>
            </a:r>
          </a:p>
          <a:p>
            <a:pPr marL="342900" lvl="4" indent="-342900" algn="l" defTabSz="914400" rtl="0" eaLnBrk="1" latinLnBrk="0" hangingPunct="1">
              <a:spcBef>
                <a:spcPct val="20000"/>
              </a:spcBef>
              <a:buClr>
                <a:srgbClr val="FF4501"/>
              </a:buClr>
              <a:buFont typeface="Arial" pitchFamily="34" charset="0"/>
              <a:buChar char="•"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1894699" y="6514570"/>
            <a:ext cx="21336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DCB9DC3-616F-4C94-AEBA-10D1EFBB39B1}" type="datetime1">
              <a:rPr lang="en-US" smtClean="0"/>
              <a:t>2/14/2022</a:t>
            </a:fld>
            <a:endParaRPr lang="en-US" dirty="0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900335" y="6521455"/>
            <a:ext cx="21336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46E8BEF-84F8-4DAE-A40D-50CC264AEF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9143999" cy="45719"/>
          </a:xfrm>
          <a:prstGeom prst="rect">
            <a:avLst/>
          </a:prstGeom>
          <a:solidFill>
            <a:srgbClr val="FF82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506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Garamond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4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847088" cy="6858000"/>
          </a:xfrm>
          <a:prstGeom prst="rect">
            <a:avLst/>
          </a:prstGeom>
          <a:solidFill>
            <a:srgbClr val="03162F"/>
          </a:solidFill>
          <a:ln>
            <a:solidFill>
              <a:srgbClr val="0316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Placeholder 15"/>
          <p:cNvSpPr>
            <a:spLocks noGrp="1"/>
          </p:cNvSpPr>
          <p:nvPr>
            <p:ph type="title"/>
          </p:nvPr>
        </p:nvSpPr>
        <p:spPr>
          <a:xfrm>
            <a:off x="1955800" y="274638"/>
            <a:ext cx="7061200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idx="1"/>
          </p:nvPr>
        </p:nvSpPr>
        <p:spPr>
          <a:xfrm>
            <a:off x="1955800" y="1066800"/>
            <a:ext cx="7061200" cy="528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rgbClr val="FF4501"/>
              </a:buClr>
              <a:buFont typeface="Arial" pitchFamily="34" charset="0"/>
              <a:buChar char="•"/>
            </a:pPr>
            <a:r>
              <a:rPr lang="en-US"/>
              <a:t>Click to edit Master text styles</a:t>
            </a:r>
          </a:p>
          <a:p>
            <a:pPr marL="342900" lvl="1" indent="-342900" algn="l" defTabSz="914400" rtl="0" eaLnBrk="1" latinLnBrk="0" hangingPunct="1">
              <a:spcBef>
                <a:spcPct val="20000"/>
              </a:spcBef>
              <a:buClr>
                <a:srgbClr val="FF4501"/>
              </a:buClr>
              <a:buFont typeface="Arial" pitchFamily="34" charset="0"/>
              <a:buChar char="•"/>
            </a:pPr>
            <a:r>
              <a:rPr lang="en-US"/>
              <a:t>Second level</a:t>
            </a:r>
          </a:p>
          <a:p>
            <a:pPr marL="342900" lvl="2" indent="-342900" algn="l" defTabSz="914400" rtl="0" eaLnBrk="1" latinLnBrk="0" hangingPunct="1">
              <a:spcBef>
                <a:spcPct val="20000"/>
              </a:spcBef>
              <a:buClr>
                <a:srgbClr val="FF4501"/>
              </a:buClr>
              <a:buFont typeface="Arial" pitchFamily="34" charset="0"/>
              <a:buChar char="•"/>
            </a:pPr>
            <a:r>
              <a:rPr lang="en-US"/>
              <a:t>Third level</a:t>
            </a:r>
          </a:p>
          <a:p>
            <a:pPr marL="342900" lvl="3" indent="-342900" algn="l" defTabSz="914400" rtl="0" eaLnBrk="1" latinLnBrk="0" hangingPunct="1">
              <a:spcBef>
                <a:spcPct val="20000"/>
              </a:spcBef>
              <a:buClr>
                <a:srgbClr val="FF4501"/>
              </a:buClr>
              <a:buFont typeface="Arial" pitchFamily="34" charset="0"/>
              <a:buChar char="•"/>
            </a:pPr>
            <a:r>
              <a:rPr lang="en-US"/>
              <a:t>Fourth level</a:t>
            </a:r>
          </a:p>
          <a:p>
            <a:pPr marL="342900" lvl="4" indent="-342900" algn="l" defTabSz="914400" rtl="0" eaLnBrk="1" latinLnBrk="0" hangingPunct="1">
              <a:spcBef>
                <a:spcPct val="20000"/>
              </a:spcBef>
              <a:buClr>
                <a:srgbClr val="FF4501"/>
              </a:buClr>
              <a:buFont typeface="Arial" pitchFamily="34" charset="0"/>
              <a:buChar char="•"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1894699" y="6514570"/>
            <a:ext cx="21336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DFF5080-4EBC-4D09-9108-4BB28AECCE79}" type="datetime1">
              <a:rPr lang="en-US" smtClean="0"/>
              <a:t>2/14/2022</a:t>
            </a:fld>
            <a:endParaRPr lang="en-US" dirty="0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900335" y="6521455"/>
            <a:ext cx="21336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46E8BEF-84F8-4DAE-A40D-50CC264AEF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9143999" cy="45719"/>
          </a:xfrm>
          <a:prstGeom prst="rect">
            <a:avLst/>
          </a:prstGeom>
          <a:solidFill>
            <a:srgbClr val="FF82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416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Garamond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4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49300"/>
            <a:ext cx="9144000" cy="127000"/>
          </a:xfrm>
          <a:prstGeom prst="rect">
            <a:avLst/>
          </a:prstGeom>
          <a:solidFill>
            <a:srgbClr val="0316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700" y="-68580"/>
            <a:ext cx="88696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700" y="1409382"/>
            <a:ext cx="8869680" cy="4978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rgbClr val="FF4501"/>
              </a:buClr>
              <a:buFont typeface="Arial" pitchFamily="34" charset="0"/>
              <a:buChar char="•"/>
            </a:pPr>
            <a:r>
              <a:rPr lang="en-US"/>
              <a:t>Click to edit Master text styles</a:t>
            </a:r>
          </a:p>
          <a:p>
            <a:pPr marL="342900" lvl="1" indent="-342900" algn="l" defTabSz="914400" rtl="0" eaLnBrk="1" latinLnBrk="0" hangingPunct="1">
              <a:spcBef>
                <a:spcPct val="20000"/>
              </a:spcBef>
              <a:buClr>
                <a:srgbClr val="FF4501"/>
              </a:buClr>
              <a:buFont typeface="Arial" pitchFamily="34" charset="0"/>
              <a:buChar char="•"/>
            </a:pPr>
            <a:r>
              <a:rPr lang="en-US"/>
              <a:t>Second level</a:t>
            </a:r>
          </a:p>
          <a:p>
            <a:pPr marL="342900" lvl="2" indent="-342900" algn="l" defTabSz="914400" rtl="0" eaLnBrk="1" latinLnBrk="0" hangingPunct="1">
              <a:spcBef>
                <a:spcPct val="20000"/>
              </a:spcBef>
              <a:buClr>
                <a:srgbClr val="FF4501"/>
              </a:buClr>
              <a:buFont typeface="Arial" pitchFamily="34" charset="0"/>
              <a:buChar char="•"/>
            </a:pPr>
            <a:r>
              <a:rPr lang="en-US"/>
              <a:t>Third level</a:t>
            </a:r>
          </a:p>
          <a:p>
            <a:pPr marL="342900" lvl="3" indent="-342900" algn="l" defTabSz="914400" rtl="0" eaLnBrk="1" latinLnBrk="0" hangingPunct="1">
              <a:spcBef>
                <a:spcPct val="20000"/>
              </a:spcBef>
              <a:buClr>
                <a:srgbClr val="FF4501"/>
              </a:buClr>
              <a:buFont typeface="Arial" pitchFamily="34" charset="0"/>
              <a:buChar char="•"/>
            </a:pPr>
            <a:r>
              <a:rPr lang="en-US"/>
              <a:t>Fourth level</a:t>
            </a:r>
          </a:p>
          <a:p>
            <a:pPr marL="342900" lvl="4" indent="-342900" algn="l" defTabSz="914400" rtl="0" eaLnBrk="1" latinLnBrk="0" hangingPunct="1">
              <a:spcBef>
                <a:spcPct val="20000"/>
              </a:spcBef>
              <a:buClr>
                <a:srgbClr val="FF4501"/>
              </a:buClr>
              <a:buFont typeface="Arial" pitchFamily="34" charset="0"/>
              <a:buChar char="•"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69976" y="6514570"/>
            <a:ext cx="21336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888A9C9-1AA7-4463-B607-C1B4975E4138}" type="datetime1">
              <a:rPr lang="en-US" smtClean="0"/>
              <a:t>2/14/2022</a:t>
            </a:fld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501342"/>
            <a:ext cx="21336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7791D25-4282-44A7-ADAD-A7EB0F24F1A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6553200"/>
            <a:ext cx="9143999" cy="45719"/>
          </a:xfrm>
          <a:prstGeom prst="rect">
            <a:avLst/>
          </a:prstGeom>
          <a:solidFill>
            <a:srgbClr val="FF82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447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2" r:id="rId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02060"/>
          </a:solidFill>
          <a:latin typeface="Garamond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4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1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City of Bridgeport, Connecticut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25434"/>
            <a:ext cx="6400800" cy="1546766"/>
          </a:xfrm>
        </p:spPr>
        <p:txBody>
          <a:bodyPr>
            <a:noAutofit/>
          </a:bodyPr>
          <a:lstStyle/>
          <a:p>
            <a:r>
              <a:rPr lang="en-US" sz="2400" b="1" dirty="0"/>
              <a:t>Comprehensive Annual Financial Report Highlights </a:t>
            </a:r>
          </a:p>
          <a:p>
            <a:r>
              <a:rPr lang="en-US" sz="2400" b="1" dirty="0"/>
              <a:t>Fiscal Year 2021</a:t>
            </a:r>
          </a:p>
          <a:p>
            <a:r>
              <a:rPr lang="en-US" sz="2400" b="1" dirty="0"/>
              <a:t>Period ending June 30, 2021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101435"/>
            <a:ext cx="1452563" cy="139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4015D21A-748C-4ABD-99BA-3294E45E1E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398" y="2738436"/>
            <a:ext cx="1828801" cy="182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326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CAFR FY2021 Major Highlights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1D25-4282-44A7-ADAD-A7EB0F24F1AF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3537319"/>
              </p:ext>
            </p:extLst>
          </p:nvPr>
        </p:nvGraphicFramePr>
        <p:xfrm>
          <a:off x="130629" y="838200"/>
          <a:ext cx="8806664" cy="10759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6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0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83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066">
                <a:tc>
                  <a:txBody>
                    <a:bodyPr/>
                    <a:lstStyle/>
                    <a:p>
                      <a:r>
                        <a:rPr lang="en-US" sz="2000" dirty="0"/>
                        <a:t>CAFR Highlights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              FY2021                                 FY2015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066">
                <a:tc>
                  <a:txBody>
                    <a:bodyPr/>
                    <a:lstStyle/>
                    <a:p>
                      <a:r>
                        <a:rPr lang="en-US" sz="2000" dirty="0"/>
                        <a:t>General Fund Balance: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    $ 36.7 million                            $ 13.7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796468">
                <a:tc>
                  <a:txBody>
                    <a:bodyPr/>
                    <a:lstStyle/>
                    <a:p>
                      <a:r>
                        <a:rPr lang="en-US" sz="2000" dirty="0"/>
                        <a:t>Cash Balances General fund:</a:t>
                      </a:r>
                    </a:p>
                    <a:p>
                      <a:endParaRPr lang="en-US" sz="900" dirty="0"/>
                    </a:p>
                    <a:p>
                      <a:r>
                        <a:rPr lang="en-US" sz="2000" dirty="0"/>
                        <a:t>ARPA Balances:</a:t>
                      </a:r>
                    </a:p>
                    <a:p>
                      <a:endParaRPr lang="en-US" sz="1000" dirty="0"/>
                    </a:p>
                    <a:p>
                      <a:r>
                        <a:rPr lang="en-US" sz="2000" dirty="0"/>
                        <a:t>Internal Service Fund          long term liability balance</a:t>
                      </a:r>
                      <a:r>
                        <a:rPr lang="en-US" sz="1600" dirty="0"/>
                        <a:t>:</a:t>
                      </a:r>
                    </a:p>
                    <a:p>
                      <a:r>
                        <a:rPr lang="en-US" sz="1600" dirty="0"/>
                        <a:t>(active Health and all W/C)</a:t>
                      </a:r>
                    </a:p>
                    <a:p>
                      <a:endParaRPr lang="en-US" sz="600" dirty="0"/>
                    </a:p>
                    <a:p>
                      <a:r>
                        <a:rPr lang="en-US" sz="2000" dirty="0"/>
                        <a:t>Pension funds A and B</a:t>
                      </a:r>
                    </a:p>
                    <a:p>
                      <a:r>
                        <a:rPr lang="en-US" sz="2000" dirty="0"/>
                        <a:t> Net Funded Ratio:</a:t>
                      </a:r>
                    </a:p>
                    <a:p>
                      <a:endParaRPr lang="en-US" sz="1000" dirty="0"/>
                    </a:p>
                    <a:p>
                      <a:r>
                        <a:rPr lang="en-US" sz="2000" dirty="0"/>
                        <a:t>Debt –total GO Bonds O/S:</a:t>
                      </a:r>
                    </a:p>
                    <a:p>
                      <a:r>
                        <a:rPr lang="en-US" sz="2000" dirty="0"/>
                        <a:t>Long term OPEB liability </a:t>
                      </a:r>
                    </a:p>
                    <a:p>
                      <a:endParaRPr lang="en-US" sz="2000" dirty="0"/>
                    </a:p>
                    <a:p>
                      <a:endParaRPr lang="en-US" sz="1000" dirty="0"/>
                    </a:p>
                    <a:p>
                      <a:r>
                        <a:rPr lang="en-US" sz="2000" dirty="0"/>
                        <a:t>Grand List:</a:t>
                      </a:r>
                    </a:p>
                    <a:p>
                      <a:endParaRPr lang="en-US" sz="2000" dirty="0"/>
                    </a:p>
                    <a:p>
                      <a:r>
                        <a:rPr lang="en-US" sz="2000" dirty="0"/>
                        <a:t>BOE FY2021: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      $ 92.0 million                            $ 26.7 million</a:t>
                      </a:r>
                    </a:p>
                    <a:p>
                      <a:endParaRPr lang="en-US" sz="900" dirty="0"/>
                    </a:p>
                    <a:p>
                      <a:r>
                        <a:rPr lang="en-US" sz="2000" dirty="0"/>
                        <a:t>      $ 55.1 million                                      n/a</a:t>
                      </a:r>
                    </a:p>
                    <a:p>
                      <a:endParaRPr lang="en-US" sz="1000" dirty="0"/>
                    </a:p>
                    <a:p>
                      <a:r>
                        <a:rPr lang="en-US" sz="2000" dirty="0"/>
                        <a:t>  </a:t>
                      </a:r>
                    </a:p>
                    <a:p>
                      <a:r>
                        <a:rPr lang="en-US" sz="2000" dirty="0"/>
                        <a:t>     -($ 32 million)                             -($ 68 million)                      </a:t>
                      </a:r>
                    </a:p>
                    <a:p>
                      <a:endParaRPr lang="en-US" sz="2000" dirty="0"/>
                    </a:p>
                    <a:p>
                      <a:endParaRPr lang="en-US" sz="600" dirty="0"/>
                    </a:p>
                    <a:p>
                      <a:endParaRPr lang="en-US" sz="400" dirty="0"/>
                    </a:p>
                    <a:p>
                      <a:r>
                        <a:rPr lang="en-US" sz="2000" dirty="0"/>
                        <a:t>       75.2 % funded                           39.2 % funded</a:t>
                      </a:r>
                    </a:p>
                    <a:p>
                      <a:endParaRPr lang="en-US" sz="2000" dirty="0"/>
                    </a:p>
                    <a:p>
                      <a:r>
                        <a:rPr lang="en-US" sz="2000" dirty="0"/>
                        <a:t>     -($882.0 million) *                      -($673 million) </a:t>
                      </a:r>
                    </a:p>
                    <a:p>
                      <a:r>
                        <a:rPr lang="en-US" sz="2000" dirty="0"/>
                        <a:t>     -($874.8 million)**                     -($1,003 million)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     </a:t>
                      </a:r>
                      <a:r>
                        <a:rPr lang="en-US" sz="1800" dirty="0"/>
                        <a:t>* LT Debt drops 50% by 2030;      **OPEB will reduce </a:t>
                      </a:r>
                    </a:p>
                    <a:p>
                      <a:endParaRPr lang="en-US" sz="1600" dirty="0"/>
                    </a:p>
                    <a:p>
                      <a:r>
                        <a:rPr lang="en-US" sz="2000"/>
                        <a:t>        $  </a:t>
                      </a:r>
                      <a:r>
                        <a:rPr lang="en-US" sz="2000" dirty="0"/>
                        <a:t>8.0 </a:t>
                      </a:r>
                      <a:r>
                        <a:rPr lang="en-US" sz="2000"/>
                        <a:t>billion                                 </a:t>
                      </a:r>
                      <a:r>
                        <a:rPr lang="en-US" sz="2000" dirty="0"/>
                        <a:t>$  7.1 billion</a:t>
                      </a:r>
                    </a:p>
                    <a:p>
                      <a:endParaRPr lang="en-US" sz="2000" dirty="0"/>
                    </a:p>
                    <a:p>
                      <a:r>
                        <a:rPr lang="en-US" sz="2000" dirty="0"/>
                        <a:t>BOE solid results </a:t>
                      </a:r>
                      <a:r>
                        <a:rPr lang="en-US" sz="1800" dirty="0"/>
                        <a:t>- transferred $6 million to ISF 6/30/21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796468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9960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General fund accumulated fund surplus as of June 30, 2021: $36.7 million (‘rainy day’ funds approx. 6 % of annual budget)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Rating agencies require this fund balance surplus to continue to increase and to meet Council Fund Balance policy.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1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Sixth year of City Financial balanced surplus operations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1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Property taxes stable, with grand list growth and tax collections up over budget for FY2021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Revenues strong from bldg fees, conveyance and parks fees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Expenses below budget overall by approx. $5 million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FY2021 highlights: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34200" y="6501342"/>
            <a:ext cx="2133600" cy="365125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997336"/>
      </p:ext>
    </p:extLst>
  </p:cSld>
  <p:clrMapOvr>
    <a:masterClrMapping/>
  </p:clrMapOvr>
</p:sld>
</file>

<file path=ppt/theme/theme1.xml><?xml version="1.0" encoding="utf-8"?>
<a:theme xmlns:a="http://schemas.openxmlformats.org/drawingml/2006/main" name="1_Horizontal Theme">
  <a:themeElements>
    <a:clrScheme name="PFM Color Palette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0257E"/>
      </a:accent1>
      <a:accent2>
        <a:srgbClr val="92999D"/>
      </a:accent2>
      <a:accent3>
        <a:srgbClr val="FF6C0C"/>
      </a:accent3>
      <a:accent4>
        <a:srgbClr val="A7A133"/>
      </a:accent4>
      <a:accent5>
        <a:srgbClr val="A865BC"/>
      </a:accent5>
      <a:accent6>
        <a:srgbClr val="EED206"/>
      </a:accent6>
      <a:hlink>
        <a:srgbClr val="00257E"/>
      </a:hlink>
      <a:folHlink>
        <a:srgbClr val="FF450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Horizontal Theme">
  <a:themeElements>
    <a:clrScheme name="PFM Color Palette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0257E"/>
      </a:accent1>
      <a:accent2>
        <a:srgbClr val="92999D"/>
      </a:accent2>
      <a:accent3>
        <a:srgbClr val="FF6C0C"/>
      </a:accent3>
      <a:accent4>
        <a:srgbClr val="A7A133"/>
      </a:accent4>
      <a:accent5>
        <a:srgbClr val="A865BC"/>
      </a:accent5>
      <a:accent6>
        <a:srgbClr val="EED206"/>
      </a:accent6>
      <a:hlink>
        <a:srgbClr val="00257E"/>
      </a:hlink>
      <a:folHlink>
        <a:srgbClr val="FF450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Vertical Theme">
  <a:themeElements>
    <a:clrScheme name="PFM Color Palette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0257E"/>
      </a:accent1>
      <a:accent2>
        <a:srgbClr val="92999D"/>
      </a:accent2>
      <a:accent3>
        <a:srgbClr val="FF6C0C"/>
      </a:accent3>
      <a:accent4>
        <a:srgbClr val="A7A133"/>
      </a:accent4>
      <a:accent5>
        <a:srgbClr val="A865BC"/>
      </a:accent5>
      <a:accent6>
        <a:srgbClr val="EED206"/>
      </a:accent6>
      <a:hlink>
        <a:srgbClr val="00257E"/>
      </a:hlink>
      <a:folHlink>
        <a:srgbClr val="FF450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Vertical Theme">
  <a:themeElements>
    <a:clrScheme name="PFM Color Palette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0257E"/>
      </a:accent1>
      <a:accent2>
        <a:srgbClr val="92999D"/>
      </a:accent2>
      <a:accent3>
        <a:srgbClr val="FF6C0C"/>
      </a:accent3>
      <a:accent4>
        <a:srgbClr val="A7A133"/>
      </a:accent4>
      <a:accent5>
        <a:srgbClr val="A865BC"/>
      </a:accent5>
      <a:accent6>
        <a:srgbClr val="EED206"/>
      </a:accent6>
      <a:hlink>
        <a:srgbClr val="00257E"/>
      </a:hlink>
      <a:folHlink>
        <a:srgbClr val="FF450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Horizontal Theme">
  <a:themeElements>
    <a:clrScheme name="PFM Color Palette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0257E"/>
      </a:accent1>
      <a:accent2>
        <a:srgbClr val="92999D"/>
      </a:accent2>
      <a:accent3>
        <a:srgbClr val="FF6C0C"/>
      </a:accent3>
      <a:accent4>
        <a:srgbClr val="A7A133"/>
      </a:accent4>
      <a:accent5>
        <a:srgbClr val="A865BC"/>
      </a:accent5>
      <a:accent6>
        <a:srgbClr val="EED206"/>
      </a:accent6>
      <a:hlink>
        <a:srgbClr val="00257E"/>
      </a:hlink>
      <a:folHlink>
        <a:srgbClr val="FF450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Fed - Market Moves Basic</Template>
  <TotalTime>5240</TotalTime>
  <Words>273</Words>
  <Application>Microsoft Office PowerPoint</Application>
  <PresentationFormat>On-screen Show (4:3)</PresentationFormat>
  <Paragraphs>55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Arial</vt:lpstr>
      <vt:lpstr>Calibri</vt:lpstr>
      <vt:lpstr>Garamond</vt:lpstr>
      <vt:lpstr>Wingdings</vt:lpstr>
      <vt:lpstr>1_Horizontal Theme</vt:lpstr>
      <vt:lpstr>2_Horizontal Theme</vt:lpstr>
      <vt:lpstr>2_Vertical Theme</vt:lpstr>
      <vt:lpstr>3_Vertical Theme</vt:lpstr>
      <vt:lpstr>3_Horizontal Theme</vt:lpstr>
      <vt:lpstr>City of Bridgeport, Connecticut</vt:lpstr>
      <vt:lpstr>       CAFR FY2021 Major Highlights</vt:lpstr>
      <vt:lpstr>Financial FY2021 highlights:</vt:lpstr>
    </vt:vector>
  </TitlesOfParts>
  <Company>PFM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New Haven</dc:title>
  <dc:creator>William Fazioli</dc:creator>
  <cp:lastModifiedBy>Anastasi, Christopher</cp:lastModifiedBy>
  <cp:revision>179</cp:revision>
  <cp:lastPrinted>2022-02-13T18:01:53Z</cp:lastPrinted>
  <dcterms:created xsi:type="dcterms:W3CDTF">2014-07-18T14:53:36Z</dcterms:created>
  <dcterms:modified xsi:type="dcterms:W3CDTF">2022-02-14T15:16:33Z</dcterms:modified>
</cp:coreProperties>
</file>